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2050" autoAdjust="0"/>
  </p:normalViewPr>
  <p:slideViewPr>
    <p:cSldViewPr snapToGrid="0">
      <p:cViewPr varScale="1">
        <p:scale>
          <a:sx n="58" d="100"/>
          <a:sy n="58" d="100"/>
        </p:scale>
        <p:origin x="9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2753441-406B-44E5-9196-0D33A5378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25148"/>
            <a:ext cx="10515600" cy="496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E871021-2611-4DA4-A439-19A877DCF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16094"/>
            <a:ext cx="10640066" cy="550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2D6A25-9C47-42DA-B9F4-E8D6F26CD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0360"/>
            <a:ext cx="10515600" cy="50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90FFA22-41B5-4619-A1EF-E2562DCAA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26331"/>
            <a:ext cx="10515600" cy="52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1FB89F2-FB62-46CD-B7A3-35C18B670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60382"/>
            <a:ext cx="10515600" cy="47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95E8FE6-F9C9-45F3-ACEE-3B9728816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9323"/>
            <a:ext cx="10515600" cy="47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9A392B1-D810-409B-8471-95048209F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6568"/>
            <a:ext cx="10515600" cy="53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E3175BF-3E60-405A-BE6E-775B4A9D0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37512"/>
            <a:ext cx="10515600" cy="520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EF598F3-D8C9-434F-9EBF-6B299879C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2635"/>
            <a:ext cx="10515600" cy="539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8E5AC6-71C2-43E4-9917-A92C755F6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5585"/>
            <a:ext cx="10515600" cy="500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C9AF75B-5E44-41C4-A6A0-BFC616DAA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07515"/>
            <a:ext cx="10515600" cy="52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FE95416-98DD-4B96-9122-DEB5AA27A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64001"/>
            <a:ext cx="10515600" cy="53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E7C6815-E31F-455C-BD6A-C5F52236B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4313"/>
            <a:ext cx="10515600" cy="53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6216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66</cp:revision>
  <dcterms:created xsi:type="dcterms:W3CDTF">2019-04-28T07:50:22Z</dcterms:created>
  <dcterms:modified xsi:type="dcterms:W3CDTF">2019-07-28T18:14:02Z</dcterms:modified>
</cp:coreProperties>
</file>